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7D83-3503-41E7-B81B-3640A0CFFBC8}" type="datetimeFigureOut">
              <a:rPr lang="nl-BE" smtClean="0"/>
              <a:t>13/09/2013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9166-84C0-4F36-831A-8483A9C5B7C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46267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7D83-3503-41E7-B81B-3640A0CFFBC8}" type="datetimeFigureOut">
              <a:rPr lang="nl-BE" smtClean="0"/>
              <a:t>13/09/2013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9166-84C0-4F36-831A-8483A9C5B7C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83051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7D83-3503-41E7-B81B-3640A0CFFBC8}" type="datetimeFigureOut">
              <a:rPr lang="nl-BE" smtClean="0"/>
              <a:t>13/09/2013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9166-84C0-4F36-831A-8483A9C5B7C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3013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7D83-3503-41E7-B81B-3640A0CFFBC8}" type="datetimeFigureOut">
              <a:rPr lang="nl-BE" smtClean="0"/>
              <a:t>13/09/2013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9166-84C0-4F36-831A-8483A9C5B7C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59760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7D83-3503-41E7-B81B-3640A0CFFBC8}" type="datetimeFigureOut">
              <a:rPr lang="nl-BE" smtClean="0"/>
              <a:t>13/09/2013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9166-84C0-4F36-831A-8483A9C5B7C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7856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7D83-3503-41E7-B81B-3640A0CFFBC8}" type="datetimeFigureOut">
              <a:rPr lang="nl-BE" smtClean="0"/>
              <a:t>13/09/2013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9166-84C0-4F36-831A-8483A9C5B7C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56080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7D83-3503-41E7-B81B-3640A0CFFBC8}" type="datetimeFigureOut">
              <a:rPr lang="nl-BE" smtClean="0"/>
              <a:t>13/09/2013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9166-84C0-4F36-831A-8483A9C5B7C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5437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7D83-3503-41E7-B81B-3640A0CFFBC8}" type="datetimeFigureOut">
              <a:rPr lang="nl-BE" smtClean="0"/>
              <a:t>13/09/2013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9166-84C0-4F36-831A-8483A9C5B7C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80076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7D83-3503-41E7-B81B-3640A0CFFBC8}" type="datetimeFigureOut">
              <a:rPr lang="nl-BE" smtClean="0"/>
              <a:t>13/09/2013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9166-84C0-4F36-831A-8483A9C5B7C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9635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7D83-3503-41E7-B81B-3640A0CFFBC8}" type="datetimeFigureOut">
              <a:rPr lang="nl-BE" smtClean="0"/>
              <a:t>13/09/2013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9166-84C0-4F36-831A-8483A9C5B7C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39222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7D83-3503-41E7-B81B-3640A0CFFBC8}" type="datetimeFigureOut">
              <a:rPr lang="nl-BE" smtClean="0"/>
              <a:t>13/09/2013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9166-84C0-4F36-831A-8483A9C5B7C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90972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27D83-3503-41E7-B81B-3640A0CFFBC8}" type="datetimeFigureOut">
              <a:rPr lang="nl-BE" smtClean="0"/>
              <a:t>13/09/2013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29166-84C0-4F36-831A-8483A9C5B7C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60293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Way forward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err="1" smtClean="0"/>
              <a:t>Florence</a:t>
            </a:r>
            <a:r>
              <a:rPr lang="nl-BE" dirty="0" smtClean="0"/>
              <a:t>, 13/09/2013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12534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Timeline</a:t>
            </a:r>
            <a:endParaRPr lang="nl-B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nl-BE" dirty="0" smtClean="0"/>
              <a:t>Report of </a:t>
            </a:r>
            <a:r>
              <a:rPr lang="nl-BE" dirty="0" err="1" smtClean="0"/>
              <a:t>Florence</a:t>
            </a:r>
            <a:r>
              <a:rPr lang="nl-BE" dirty="0" smtClean="0"/>
              <a:t> and </a:t>
            </a:r>
            <a:r>
              <a:rPr lang="nl-BE" dirty="0" err="1" smtClean="0"/>
              <a:t>framework</a:t>
            </a:r>
            <a:r>
              <a:rPr lang="nl-BE" dirty="0" smtClean="0"/>
              <a:t> </a:t>
            </a:r>
            <a:r>
              <a:rPr lang="nl-BE" dirty="0" err="1" smtClean="0"/>
              <a:t>proposal</a:t>
            </a:r>
            <a:endParaRPr lang="nl-BE" dirty="0" smtClean="0"/>
          </a:p>
          <a:p>
            <a:r>
              <a:rPr lang="nl-BE" dirty="0" smtClean="0"/>
              <a:t>1 ?/10   Call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proposals</a:t>
            </a:r>
            <a:r>
              <a:rPr lang="nl-BE" dirty="0" smtClean="0"/>
              <a:t> =&gt; 15/11 Concept </a:t>
            </a:r>
            <a:r>
              <a:rPr lang="nl-BE" dirty="0" err="1" smtClean="0"/>
              <a:t>Note</a:t>
            </a:r>
            <a:endParaRPr lang="nl-BE" dirty="0" smtClean="0"/>
          </a:p>
          <a:p>
            <a:r>
              <a:rPr lang="nl-BE" dirty="0" err="1" smtClean="0"/>
              <a:t>By</a:t>
            </a:r>
            <a:r>
              <a:rPr lang="nl-BE" dirty="0" smtClean="0"/>
              <a:t> 7/10  </a:t>
            </a:r>
            <a:r>
              <a:rPr lang="nl-BE" dirty="0" err="1" smtClean="0"/>
              <a:t>Guidelines</a:t>
            </a:r>
            <a:r>
              <a:rPr lang="nl-BE" dirty="0" smtClean="0"/>
              <a:t> (</a:t>
            </a:r>
            <a:r>
              <a:rPr lang="nl-BE" dirty="0" err="1" smtClean="0"/>
              <a:t>Secretariat</a:t>
            </a:r>
            <a:r>
              <a:rPr lang="nl-BE" dirty="0" smtClean="0"/>
              <a:t>) on common content, </a:t>
            </a:r>
            <a:r>
              <a:rPr lang="nl-BE" dirty="0" err="1" smtClean="0"/>
              <a:t>activities</a:t>
            </a:r>
            <a:r>
              <a:rPr lang="nl-BE" dirty="0" smtClean="0"/>
              <a:t>, and budgets (</a:t>
            </a:r>
            <a:r>
              <a:rPr lang="nl-BE" dirty="0" err="1" smtClean="0"/>
              <a:t>see</a:t>
            </a:r>
            <a:r>
              <a:rPr lang="nl-BE" dirty="0" smtClean="0"/>
              <a:t> </a:t>
            </a:r>
            <a:r>
              <a:rPr lang="nl-BE" dirty="0" err="1" smtClean="0"/>
              <a:t>Florence</a:t>
            </a:r>
            <a:r>
              <a:rPr lang="nl-BE" dirty="0" smtClean="0"/>
              <a:t>)</a:t>
            </a:r>
          </a:p>
          <a:p>
            <a:r>
              <a:rPr lang="nl-BE" dirty="0" err="1" smtClean="0"/>
              <a:t>By</a:t>
            </a:r>
            <a:r>
              <a:rPr lang="nl-BE" dirty="0" smtClean="0"/>
              <a:t> 31/10 Preliminary </a:t>
            </a:r>
            <a:r>
              <a:rPr lang="nl-BE" dirty="0" err="1" smtClean="0"/>
              <a:t>national</a:t>
            </a:r>
            <a:r>
              <a:rPr lang="nl-BE" dirty="0" smtClean="0"/>
              <a:t> action </a:t>
            </a:r>
            <a:r>
              <a:rPr lang="nl-BE" dirty="0" err="1" smtClean="0"/>
              <a:t>plans</a:t>
            </a:r>
            <a:r>
              <a:rPr lang="nl-BE" dirty="0" smtClean="0"/>
              <a:t> in Brussels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allow</a:t>
            </a:r>
            <a:r>
              <a:rPr lang="nl-BE" dirty="0" smtClean="0"/>
              <a:t> </a:t>
            </a:r>
            <a:r>
              <a:rPr lang="nl-BE" dirty="0" err="1" smtClean="0"/>
              <a:t>drafting</a:t>
            </a:r>
            <a:r>
              <a:rPr lang="nl-BE" dirty="0" smtClean="0"/>
              <a:t> of </a:t>
            </a:r>
            <a:r>
              <a:rPr lang="nl-BE" dirty="0" err="1" smtClean="0"/>
              <a:t>programme</a:t>
            </a:r>
            <a:r>
              <a:rPr lang="nl-BE" dirty="0" smtClean="0"/>
              <a:t> concept </a:t>
            </a:r>
            <a:r>
              <a:rPr lang="nl-BE" dirty="0" err="1" smtClean="0"/>
              <a:t>note</a:t>
            </a:r>
            <a:endParaRPr lang="nl-BE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307594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Timeline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CONCEPT NOTE PROGRAMME 15/11</a:t>
            </a:r>
          </a:p>
          <a:p>
            <a:pPr lvl="1"/>
            <a:r>
              <a:rPr lang="nl-BE" dirty="0" err="1" smtClean="0"/>
              <a:t>Relevance</a:t>
            </a:r>
            <a:endParaRPr lang="nl-BE" dirty="0" smtClean="0"/>
          </a:p>
          <a:p>
            <a:pPr lvl="1"/>
            <a:r>
              <a:rPr lang="nl-BE" dirty="0" err="1" smtClean="0"/>
              <a:t>Objectives</a:t>
            </a:r>
            <a:r>
              <a:rPr lang="nl-BE" dirty="0" smtClean="0"/>
              <a:t> and </a:t>
            </a:r>
            <a:r>
              <a:rPr lang="nl-BE" dirty="0" err="1" smtClean="0"/>
              <a:t>expected</a:t>
            </a:r>
            <a:r>
              <a:rPr lang="nl-BE" dirty="0" smtClean="0"/>
              <a:t> </a:t>
            </a:r>
            <a:r>
              <a:rPr lang="nl-BE" dirty="0" err="1" smtClean="0"/>
              <a:t>results</a:t>
            </a:r>
            <a:endParaRPr lang="nl-BE" dirty="0" smtClean="0"/>
          </a:p>
          <a:p>
            <a:pPr lvl="1"/>
            <a:r>
              <a:rPr lang="nl-BE" dirty="0" err="1" smtClean="0"/>
              <a:t>Outline</a:t>
            </a:r>
            <a:r>
              <a:rPr lang="nl-BE" dirty="0" smtClean="0"/>
              <a:t> of </a:t>
            </a:r>
            <a:r>
              <a:rPr lang="nl-BE" dirty="0" err="1" smtClean="0"/>
              <a:t>activities</a:t>
            </a:r>
            <a:endParaRPr lang="nl-BE" dirty="0" smtClean="0"/>
          </a:p>
          <a:p>
            <a:pPr lvl="1"/>
            <a:r>
              <a:rPr lang="nl-BE" dirty="0" smtClean="0"/>
              <a:t>Risk assessment</a:t>
            </a:r>
          </a:p>
          <a:p>
            <a:pPr lvl="1"/>
            <a:r>
              <a:rPr lang="nl-BE" dirty="0" smtClean="0"/>
              <a:t>Budget + </a:t>
            </a:r>
            <a:r>
              <a:rPr lang="nl-BE" dirty="0" err="1" smtClean="0"/>
              <a:t>duration</a:t>
            </a:r>
            <a:r>
              <a:rPr lang="nl-BE" dirty="0" smtClean="0"/>
              <a:t> (5852000, 36 </a:t>
            </a:r>
            <a:r>
              <a:rPr lang="nl-BE" dirty="0" err="1" smtClean="0"/>
              <a:t>months</a:t>
            </a:r>
            <a:r>
              <a:rPr lang="nl-BE" dirty="0" smtClean="0"/>
              <a:t>)</a:t>
            </a:r>
          </a:p>
          <a:p>
            <a:pPr lvl="1"/>
            <a:r>
              <a:rPr lang="nl-BE" dirty="0" smtClean="0"/>
              <a:t>LIST OF PARTNERS !!!</a:t>
            </a:r>
          </a:p>
          <a:p>
            <a:pPr marL="0" indent="0">
              <a:buNone/>
            </a:pPr>
            <a:endParaRPr lang="nl-BE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041586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Timeline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Response </a:t>
            </a:r>
            <a:r>
              <a:rPr lang="nl-BE" dirty="0" err="1" smtClean="0"/>
              <a:t>Commission</a:t>
            </a:r>
            <a:r>
              <a:rPr lang="nl-BE" dirty="0" smtClean="0"/>
              <a:t> </a:t>
            </a:r>
            <a:r>
              <a:rPr lang="nl-BE" dirty="0" err="1" smtClean="0"/>
              <a:t>by</a:t>
            </a:r>
            <a:r>
              <a:rPr lang="nl-BE" dirty="0" smtClean="0"/>
              <a:t> 1/01/2014 ????</a:t>
            </a:r>
          </a:p>
          <a:p>
            <a:r>
              <a:rPr lang="nl-BE" dirty="0" smtClean="0"/>
              <a:t>In the </a:t>
            </a:r>
            <a:r>
              <a:rPr lang="nl-BE" dirty="0" err="1" smtClean="0"/>
              <a:t>meanwhile</a:t>
            </a:r>
            <a:endParaRPr lang="nl-BE" dirty="0" smtClean="0"/>
          </a:p>
          <a:p>
            <a:pPr lvl="1"/>
            <a:r>
              <a:rPr lang="nl-BE" dirty="0" err="1" smtClean="0"/>
              <a:t>Improve</a:t>
            </a:r>
            <a:r>
              <a:rPr lang="nl-BE" dirty="0" smtClean="0"/>
              <a:t>/</a:t>
            </a:r>
            <a:r>
              <a:rPr lang="nl-BE" dirty="0" err="1" smtClean="0"/>
              <a:t>elaborate</a:t>
            </a:r>
            <a:r>
              <a:rPr lang="nl-BE" dirty="0" smtClean="0"/>
              <a:t> </a:t>
            </a:r>
            <a:r>
              <a:rPr lang="nl-BE" dirty="0" err="1" smtClean="0"/>
              <a:t>national</a:t>
            </a:r>
            <a:r>
              <a:rPr lang="nl-BE" dirty="0" smtClean="0"/>
              <a:t> action </a:t>
            </a:r>
            <a:r>
              <a:rPr lang="nl-BE" dirty="0" err="1" smtClean="0"/>
              <a:t>plans</a:t>
            </a:r>
            <a:r>
              <a:rPr lang="nl-BE" dirty="0" smtClean="0"/>
              <a:t> </a:t>
            </a:r>
            <a:r>
              <a:rPr lang="nl-BE" dirty="0" err="1" smtClean="0"/>
              <a:t>by</a:t>
            </a:r>
            <a:r>
              <a:rPr lang="nl-BE" dirty="0" smtClean="0"/>
              <a:t> partners</a:t>
            </a:r>
          </a:p>
          <a:p>
            <a:pPr lvl="1"/>
            <a:r>
              <a:rPr lang="nl-BE" dirty="0" err="1" smtClean="0"/>
              <a:t>Forge</a:t>
            </a:r>
            <a:r>
              <a:rPr lang="nl-BE" dirty="0" smtClean="0"/>
              <a:t> and </a:t>
            </a:r>
            <a:r>
              <a:rPr lang="nl-BE" dirty="0" err="1" smtClean="0"/>
              <a:t>formalise</a:t>
            </a:r>
            <a:r>
              <a:rPr lang="nl-BE" dirty="0" smtClean="0"/>
              <a:t> </a:t>
            </a:r>
            <a:r>
              <a:rPr lang="nl-BE" dirty="0" err="1" smtClean="0"/>
              <a:t>an</a:t>
            </a:r>
            <a:r>
              <a:rPr lang="nl-BE" dirty="0" smtClean="0"/>
              <a:t> agreement on financial </a:t>
            </a:r>
            <a:r>
              <a:rPr lang="nl-BE" dirty="0" err="1" smtClean="0"/>
              <a:t>arrangements</a:t>
            </a:r>
            <a:endParaRPr lang="nl-BE" dirty="0" smtClean="0"/>
          </a:p>
          <a:p>
            <a:pPr lvl="1"/>
            <a:r>
              <a:rPr lang="nl-BE" dirty="0" err="1" smtClean="0"/>
              <a:t>Agree</a:t>
            </a:r>
            <a:r>
              <a:rPr lang="nl-BE" dirty="0" smtClean="0"/>
              <a:t> on shared actions and action plan</a:t>
            </a:r>
          </a:p>
          <a:p>
            <a:pPr lvl="1"/>
            <a:r>
              <a:rPr lang="nl-BE" dirty="0" err="1" smtClean="0"/>
              <a:t>MoU</a:t>
            </a:r>
            <a:r>
              <a:rPr lang="nl-BE" dirty="0" smtClean="0"/>
              <a:t> </a:t>
            </a:r>
            <a:r>
              <a:rPr lang="nl-BE" dirty="0" err="1" smtClean="0"/>
              <a:t>with</a:t>
            </a:r>
            <a:r>
              <a:rPr lang="nl-BE" dirty="0" smtClean="0"/>
              <a:t> partners spelling out content, management and </a:t>
            </a:r>
            <a:r>
              <a:rPr lang="nl-BE" dirty="0" err="1" smtClean="0"/>
              <a:t>commitments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17518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Timeline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Send</a:t>
            </a:r>
            <a:r>
              <a:rPr lang="nl-BE" dirty="0" smtClean="0"/>
              <a:t> project </a:t>
            </a:r>
            <a:r>
              <a:rPr lang="nl-BE" dirty="0" err="1" smtClean="0"/>
              <a:t>by</a:t>
            </a:r>
            <a:r>
              <a:rPr lang="nl-BE" dirty="0" smtClean="0"/>
              <a:t> 1st </a:t>
            </a:r>
            <a:r>
              <a:rPr lang="nl-BE" dirty="0" err="1" smtClean="0"/>
              <a:t>quarter</a:t>
            </a:r>
            <a:r>
              <a:rPr lang="nl-BE" dirty="0" smtClean="0"/>
              <a:t> 2014</a:t>
            </a:r>
          </a:p>
          <a:p>
            <a:r>
              <a:rPr lang="nl-BE" dirty="0" err="1" smtClean="0"/>
              <a:t>Expected</a:t>
            </a:r>
            <a:r>
              <a:rPr lang="nl-BE" dirty="0" smtClean="0"/>
              <a:t> </a:t>
            </a:r>
            <a:r>
              <a:rPr lang="nl-BE" dirty="0" err="1" smtClean="0"/>
              <a:t>results</a:t>
            </a:r>
            <a:r>
              <a:rPr lang="nl-BE" dirty="0" smtClean="0"/>
              <a:t> </a:t>
            </a:r>
            <a:r>
              <a:rPr lang="nl-BE" dirty="0" err="1" smtClean="0"/>
              <a:t>by</a:t>
            </a:r>
            <a:r>
              <a:rPr lang="nl-BE" dirty="0" smtClean="0"/>
              <a:t> </a:t>
            </a:r>
            <a:r>
              <a:rPr lang="nl-BE" dirty="0" err="1" smtClean="0"/>
              <a:t>July</a:t>
            </a:r>
            <a:endParaRPr lang="nl-BE" dirty="0" smtClean="0"/>
          </a:p>
          <a:p>
            <a:r>
              <a:rPr lang="nl-BE" dirty="0" err="1" smtClean="0"/>
              <a:t>Implementation</a:t>
            </a:r>
            <a:r>
              <a:rPr lang="nl-BE" dirty="0" smtClean="0"/>
              <a:t> As of september</a:t>
            </a:r>
          </a:p>
          <a:p>
            <a:r>
              <a:rPr lang="nl-BE" dirty="0" err="1" smtClean="0"/>
              <a:t>Programme</a:t>
            </a:r>
            <a:r>
              <a:rPr lang="nl-BE" dirty="0" smtClean="0"/>
              <a:t> </a:t>
            </a:r>
            <a:r>
              <a:rPr lang="nl-BE" dirty="0" err="1" smtClean="0"/>
              <a:t>committee</a:t>
            </a:r>
            <a:r>
              <a:rPr lang="nl-BE" dirty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meet </a:t>
            </a:r>
          </a:p>
          <a:p>
            <a:r>
              <a:rPr lang="nl-BE" dirty="0" err="1" smtClean="0"/>
              <a:t>Governance</a:t>
            </a:r>
            <a:r>
              <a:rPr lang="nl-BE" dirty="0" smtClean="0"/>
              <a:t> </a:t>
            </a:r>
            <a:r>
              <a:rPr lang="nl-BE" dirty="0" err="1" smtClean="0"/>
              <a:t>committee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meet</a:t>
            </a:r>
          </a:p>
          <a:p>
            <a:endParaRPr lang="nl-BE" dirty="0" smtClean="0"/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21749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Way forward</vt:lpstr>
      <vt:lpstr>Timeline</vt:lpstr>
      <vt:lpstr>Timeline</vt:lpstr>
      <vt:lpstr>Timeline</vt:lpstr>
      <vt:lpstr>Timeline</vt:lpstr>
    </vt:vector>
  </TitlesOfParts>
  <Company>International Trade Union Confederation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 forward</dc:title>
  <dc:creator>Jan Dereymaeker</dc:creator>
  <cp:lastModifiedBy>Jan Dereymaeker</cp:lastModifiedBy>
  <cp:revision>3</cp:revision>
  <dcterms:created xsi:type="dcterms:W3CDTF">2013-09-13T14:22:52Z</dcterms:created>
  <dcterms:modified xsi:type="dcterms:W3CDTF">2013-09-13T14:46:37Z</dcterms:modified>
</cp:coreProperties>
</file>